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652" autoAdjust="0"/>
  </p:normalViewPr>
  <p:slideViewPr>
    <p:cSldViewPr snapToGrid="0">
      <p:cViewPr varScale="1">
        <p:scale>
          <a:sx n="89" d="100"/>
          <a:sy n="89" d="100"/>
        </p:scale>
        <p:origin x="8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777240" y="563880"/>
            <a:ext cx="11094720" cy="5623560"/>
            <a:chOff x="777240" y="563880"/>
            <a:chExt cx="11094720" cy="5623560"/>
          </a:xfrm>
        </p:grpSpPr>
        <p:grpSp>
          <p:nvGrpSpPr>
            <p:cNvPr id="13" name="Group 12"/>
            <p:cNvGrpSpPr/>
            <p:nvPr userDrawn="1"/>
          </p:nvGrpSpPr>
          <p:grpSpPr>
            <a:xfrm>
              <a:off x="777240" y="563880"/>
              <a:ext cx="11094720" cy="5623560"/>
              <a:chOff x="685800" y="655320"/>
              <a:chExt cx="11094720" cy="5623560"/>
            </a:xfrm>
          </p:grpSpPr>
          <p:sp>
            <p:nvSpPr>
              <p:cNvPr id="11" name="Right Triangle 10"/>
              <p:cNvSpPr/>
              <p:nvPr userDrawn="1"/>
            </p:nvSpPr>
            <p:spPr>
              <a:xfrm>
                <a:off x="685800" y="655320"/>
                <a:ext cx="11094720" cy="2743200"/>
              </a:xfrm>
              <a:prstGeom prst="rtTriangle">
                <a:avLst/>
              </a:prstGeom>
              <a:solidFill>
                <a:srgbClr val="FF0000">
                  <a:alpha val="30000"/>
                </a:srgbClr>
              </a:solidFill>
              <a:ln w="31750">
                <a:solidFill>
                  <a:schemeClr val="tx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0" cap="none" spc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" name="Right Triangle 11"/>
              <p:cNvSpPr/>
              <p:nvPr userDrawn="1"/>
            </p:nvSpPr>
            <p:spPr>
              <a:xfrm flipV="1">
                <a:off x="685800" y="3398520"/>
                <a:ext cx="11094720" cy="2880360"/>
              </a:xfrm>
              <a:prstGeom prst="rtTriangle">
                <a:avLst/>
              </a:prstGeom>
              <a:solidFill>
                <a:srgbClr val="FFFF00">
                  <a:alpha val="30000"/>
                </a:srgbClr>
              </a:solidFill>
              <a:ln w="31750">
                <a:solidFill>
                  <a:schemeClr val="tx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0" cap="none" spc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14" name="TextBox 13"/>
            <p:cNvSpPr txBox="1"/>
            <p:nvPr userDrawn="1"/>
          </p:nvSpPr>
          <p:spPr>
            <a:xfrm>
              <a:off x="2011680" y="1421948"/>
              <a:ext cx="1935480" cy="3770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3900" dirty="0" smtClean="0">
                  <a:solidFill>
                    <a:schemeClr val="bg1"/>
                  </a:solidFill>
                </a:rPr>
                <a:t>H</a:t>
              </a:r>
              <a:endParaRPr lang="en-GB" sz="23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5869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777240" y="563880"/>
            <a:ext cx="11094720" cy="5623560"/>
            <a:chOff x="777240" y="563880"/>
            <a:chExt cx="11094720" cy="5623560"/>
          </a:xfrm>
        </p:grpSpPr>
        <p:grpSp>
          <p:nvGrpSpPr>
            <p:cNvPr id="13" name="Group 12"/>
            <p:cNvGrpSpPr/>
            <p:nvPr userDrawn="1"/>
          </p:nvGrpSpPr>
          <p:grpSpPr>
            <a:xfrm>
              <a:off x="777240" y="563880"/>
              <a:ext cx="11094720" cy="5623560"/>
              <a:chOff x="685800" y="655320"/>
              <a:chExt cx="11094720" cy="5623560"/>
            </a:xfrm>
          </p:grpSpPr>
          <p:sp>
            <p:nvSpPr>
              <p:cNvPr id="11" name="Right Triangle 10"/>
              <p:cNvSpPr/>
              <p:nvPr userDrawn="1"/>
            </p:nvSpPr>
            <p:spPr>
              <a:xfrm>
                <a:off x="685800" y="655320"/>
                <a:ext cx="11094720" cy="2743200"/>
              </a:xfrm>
              <a:prstGeom prst="rtTriangle">
                <a:avLst/>
              </a:prstGeom>
              <a:solidFill>
                <a:srgbClr val="FF0000">
                  <a:alpha val="30000"/>
                </a:srgbClr>
              </a:solidFill>
              <a:ln w="31750">
                <a:solidFill>
                  <a:schemeClr val="tx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0" cap="none" spc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" name="Right Triangle 11"/>
              <p:cNvSpPr/>
              <p:nvPr userDrawn="1"/>
            </p:nvSpPr>
            <p:spPr>
              <a:xfrm flipV="1">
                <a:off x="685800" y="3398520"/>
                <a:ext cx="11094720" cy="2880360"/>
              </a:xfrm>
              <a:prstGeom prst="rtTriangle">
                <a:avLst/>
              </a:prstGeom>
              <a:solidFill>
                <a:srgbClr val="FFFF00">
                  <a:alpha val="30000"/>
                </a:srgbClr>
              </a:solidFill>
              <a:ln w="31750">
                <a:solidFill>
                  <a:schemeClr val="tx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0" cap="none" spc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14" name="TextBox 13"/>
            <p:cNvSpPr txBox="1"/>
            <p:nvPr userDrawn="1"/>
          </p:nvSpPr>
          <p:spPr>
            <a:xfrm>
              <a:off x="2011680" y="1421948"/>
              <a:ext cx="1935480" cy="3770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3900" dirty="0" smtClean="0">
                  <a:solidFill>
                    <a:schemeClr val="bg1"/>
                  </a:solidFill>
                </a:rPr>
                <a:t>H</a:t>
              </a:r>
              <a:endParaRPr lang="en-GB" sz="23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3122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6BE15-3140-4942-9B1A-4F9879958FB0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96F4F-CA83-411A-95DD-F4C9EABE8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4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6BE15-3140-4942-9B1A-4F9879958FB0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96F4F-CA83-411A-95DD-F4C9EABE8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8439" y="356366"/>
            <a:ext cx="681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err="1" smtClean="0">
                <a:solidFill>
                  <a:schemeClr val="accent5">
                    <a:lumMod val="75000"/>
                  </a:schemeClr>
                </a:solidFill>
              </a:rPr>
              <a:t>Hardway</a:t>
            </a:r>
            <a:r>
              <a:rPr lang="en-GB" sz="2400" b="1" u="sng" dirty="0" smtClean="0">
                <a:solidFill>
                  <a:schemeClr val="accent5">
                    <a:lumMod val="75000"/>
                  </a:schemeClr>
                </a:solidFill>
              </a:rPr>
              <a:t> Sailing Club </a:t>
            </a:r>
            <a:r>
              <a:rPr lang="en-GB" sz="2400" b="1" u="sng" dirty="0" smtClean="0">
                <a:solidFill>
                  <a:schemeClr val="accent5">
                    <a:lumMod val="75000"/>
                  </a:schemeClr>
                </a:solidFill>
              </a:rPr>
              <a:t>Nab Tower Race 17 June  </a:t>
            </a:r>
            <a:r>
              <a:rPr lang="en-GB" sz="2400" b="1" u="sng" dirty="0" smtClean="0">
                <a:solidFill>
                  <a:schemeClr val="accent5">
                    <a:lumMod val="75000"/>
                  </a:schemeClr>
                </a:solidFill>
              </a:rPr>
              <a:t>2017 </a:t>
            </a:r>
            <a:endParaRPr lang="en-GB" sz="24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822" y="1000664"/>
            <a:ext cx="4459858" cy="445985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98740" y="1321489"/>
            <a:ext cx="5934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Entertainment at </a:t>
            </a:r>
            <a:r>
              <a:rPr lang="en-GB" sz="2400" b="1" dirty="0" err="1">
                <a:solidFill>
                  <a:schemeClr val="accent5">
                    <a:lumMod val="75000"/>
                  </a:schemeClr>
                </a:solidFill>
              </a:rPr>
              <a:t>H</a:t>
            </a:r>
            <a:r>
              <a:rPr lang="en-GB" sz="2400" b="1" dirty="0" err="1" smtClean="0">
                <a:solidFill>
                  <a:schemeClr val="accent5">
                    <a:lumMod val="75000"/>
                  </a:schemeClr>
                </a:solidFill>
              </a:rPr>
              <a:t>ardway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 Sailing Club after the race is th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e wonderful Jessie Jayne.   </a:t>
            </a:r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5225" y="2904239"/>
            <a:ext cx="5934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The bar and Galley will be open for drinks and food.</a:t>
            </a:r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5225" y="4902487"/>
            <a:ext cx="5003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Look forward to seeing you there.</a:t>
            </a:r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8453889" y="5737889"/>
            <a:ext cx="2786662" cy="845627"/>
            <a:chOff x="9556481" y="6109063"/>
            <a:chExt cx="2365554" cy="622037"/>
          </a:xfrm>
        </p:grpSpPr>
        <p:pic>
          <p:nvPicPr>
            <p:cNvPr id="30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2066" y="6109063"/>
              <a:ext cx="1582738" cy="366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Rectangle 5"/>
            <p:cNvSpPr>
              <a:spLocks noChangeArrowheads="1"/>
            </p:cNvSpPr>
            <p:nvPr/>
          </p:nvSpPr>
          <p:spPr bwMode="auto">
            <a:xfrm>
              <a:off x="9556481" y="6482062"/>
              <a:ext cx="2365554" cy="249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 New </a:t>
              </a:r>
              <a:r>
                <a:rPr kumimoji="0" lang="en-GB" altLang="en-US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Hardway</a:t>
              </a:r>
              <a:r>
                <a:rPr kumimoji="0" lang="en-GB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Sailing </a:t>
              </a:r>
              <a:r>
                <a:rPr kumimoji="0" lang="en-GB" altLang="en-US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CLub</a:t>
              </a:r>
              <a:endPara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90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Faulkner</dc:creator>
  <cp:lastModifiedBy>Henry Faulkner</cp:lastModifiedBy>
  <cp:revision>24</cp:revision>
  <dcterms:created xsi:type="dcterms:W3CDTF">2017-03-09T19:07:35Z</dcterms:created>
  <dcterms:modified xsi:type="dcterms:W3CDTF">2017-05-23T18:49:10Z</dcterms:modified>
</cp:coreProperties>
</file>